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4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-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52039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1509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824521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90882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277376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5705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433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067034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77262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4033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16748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6ADA89-2721-4946-A7EF-DF25A17971B6}" type="datetimeFigureOut">
              <a:rPr lang="zh-TW" altLang="en-US" smtClean="0"/>
              <a:t>2026/1/22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53582A-D762-4E1E-A4A5-4B47F03925B9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1430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12" y="-23935"/>
            <a:ext cx="12199912" cy="1304476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0" y="6561220"/>
            <a:ext cx="12192000" cy="296779"/>
          </a:xfrm>
          <a:prstGeom prst="rect">
            <a:avLst/>
          </a:prstGeom>
          <a:solidFill>
            <a:srgbClr val="00A6A2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A22C090-FF58-4458-9168-FFD3165F20B1}"/>
              </a:ext>
            </a:extLst>
          </p:cNvPr>
          <p:cNvSpPr/>
          <p:nvPr/>
        </p:nvSpPr>
        <p:spPr>
          <a:xfrm>
            <a:off x="1" y="0"/>
            <a:ext cx="12801600" cy="96012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1C359486-B138-42B1-86E0-E6053A765544}"/>
              </a:ext>
            </a:extLst>
          </p:cNvPr>
          <p:cNvSpPr/>
          <p:nvPr/>
        </p:nvSpPr>
        <p:spPr>
          <a:xfrm>
            <a:off x="0" y="1776264"/>
            <a:ext cx="12801600" cy="61926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/>
          </a:p>
        </p:txBody>
      </p:sp>
      <p:sp>
        <p:nvSpPr>
          <p:cNvPr id="8" name="矩形 7">
            <a:extLst>
              <a:ext uri="{FF2B5EF4-FFF2-40B4-BE49-F238E27FC236}">
                <a16:creationId xmlns:a16="http://schemas.microsoft.com/office/drawing/2014/main" id="{87ED327A-534D-4AFB-A66E-DFC3D88B5D51}"/>
              </a:ext>
            </a:extLst>
          </p:cNvPr>
          <p:cNvSpPr/>
          <p:nvPr/>
        </p:nvSpPr>
        <p:spPr>
          <a:xfrm>
            <a:off x="0" y="9158162"/>
            <a:ext cx="12801600" cy="444386"/>
          </a:xfrm>
          <a:prstGeom prst="rect">
            <a:avLst/>
          </a:prstGeom>
          <a:solidFill>
            <a:srgbClr val="00A6A2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9" name="圖片 8">
            <a:extLst>
              <a:ext uri="{FF2B5EF4-FFF2-40B4-BE49-F238E27FC236}">
                <a16:creationId xmlns:a16="http://schemas.microsoft.com/office/drawing/2014/main" id="{AC09F4DE-F472-4FBE-9389-199321D016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7912" y="-23936"/>
            <a:ext cx="12809512" cy="1369657"/>
          </a:xfrm>
          <a:prstGeom prst="rect">
            <a:avLst/>
          </a:prstGeom>
        </p:spPr>
      </p:pic>
      <p:pic>
        <p:nvPicPr>
          <p:cNvPr id="3" name="圖片 2">
            <a:extLst>
              <a:ext uri="{FF2B5EF4-FFF2-40B4-BE49-F238E27FC236}">
                <a16:creationId xmlns:a16="http://schemas.microsoft.com/office/drawing/2014/main" id="{1580E586-08CB-4EC4-9209-120A2B0AC7F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3707" y="1292509"/>
            <a:ext cx="9116673" cy="7787158"/>
          </a:xfrm>
          <a:prstGeom prst="rect">
            <a:avLst/>
          </a:prstGeom>
        </p:spPr>
      </p:pic>
      <p:sp>
        <p:nvSpPr>
          <p:cNvPr id="10" name="文字方塊 9">
            <a:extLst>
              <a:ext uri="{FF2B5EF4-FFF2-40B4-BE49-F238E27FC236}">
                <a16:creationId xmlns:a16="http://schemas.microsoft.com/office/drawing/2014/main" id="{C76D0123-C596-4A89-825F-B01D7A533312}"/>
              </a:ext>
            </a:extLst>
          </p:cNvPr>
          <p:cNvSpPr txBox="1"/>
          <p:nvPr/>
        </p:nvSpPr>
        <p:spPr>
          <a:xfrm>
            <a:off x="9185463" y="8807640"/>
            <a:ext cx="328022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114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年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9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月</a:t>
            </a:r>
            <a:r>
              <a:rPr lang="en-US" altLang="zh-TW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8</a:t>
            </a:r>
            <a:r>
              <a:rPr lang="zh-TW" altLang="en-US" sz="1600" dirty="0">
                <a:latin typeface="標楷體" panose="03000509000000000000" pitchFamily="65" charset="-120"/>
                <a:ea typeface="標楷體" panose="03000509000000000000" pitchFamily="65" charset="-120"/>
              </a:rPr>
              <a:t>日教育部函示通過版</a:t>
            </a:r>
          </a:p>
        </p:txBody>
      </p:sp>
    </p:spTree>
    <p:extLst>
      <p:ext uri="{BB962C8B-B14F-4D97-AF65-F5344CB8AC3E}">
        <p14:creationId xmlns:p14="http://schemas.microsoft.com/office/powerpoint/2010/main" val="25496880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</Words>
  <Application>Microsoft Office PowerPoint</Application>
  <PresentationFormat>寬螢幕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helenlin</dc:creator>
  <cp:lastModifiedBy>helenlin</cp:lastModifiedBy>
  <cp:revision>7</cp:revision>
  <dcterms:created xsi:type="dcterms:W3CDTF">2025-12-19T08:21:55Z</dcterms:created>
  <dcterms:modified xsi:type="dcterms:W3CDTF">2026-01-22T01:32:14Z</dcterms:modified>
</cp:coreProperties>
</file>